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18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99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61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28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02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112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26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6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76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2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74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BE90-195A-4705-80DA-4C5CE79C4D84}" type="datetimeFigureOut">
              <a:rPr lang="de-DE" smtClean="0"/>
              <a:t>20.04.2022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0652-E457-4DE7-B0DF-78DB5D23F1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04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Ziel-Priorisierung</a:t>
            </a:r>
            <a:endParaRPr lang="de-DE" dirty="0">
              <a:latin typeface="+mn-lt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588660"/>
              </p:ext>
            </p:extLst>
          </p:nvPr>
        </p:nvGraphicFramePr>
        <p:xfrm>
          <a:off x="368968" y="1601982"/>
          <a:ext cx="11438022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53443477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22397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Ziel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kurzfristig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langfristig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Auswirkung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4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1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</a:rPr>
              <a:t>Ziel-Priorisierung</a:t>
            </a:r>
            <a:endParaRPr lang="de-DE" dirty="0">
              <a:latin typeface="+mn-lt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3890"/>
              </p:ext>
            </p:extLst>
          </p:nvPr>
        </p:nvGraphicFramePr>
        <p:xfrm>
          <a:off x="368968" y="1601982"/>
          <a:ext cx="11438022" cy="370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3895">
                  <a:extLst>
                    <a:ext uri="{9D8B030D-6E8A-4147-A177-3AD203B41FA5}">
                      <a16:colId xmlns:a16="http://schemas.microsoft.com/office/drawing/2014/main" val="3700567478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3713232072"/>
                    </a:ext>
                  </a:extLst>
                </a:gridCol>
                <a:gridCol w="1556084">
                  <a:extLst>
                    <a:ext uri="{9D8B030D-6E8A-4147-A177-3AD203B41FA5}">
                      <a16:colId xmlns:a16="http://schemas.microsoft.com/office/drawing/2014/main" val="202312397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53443477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22397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Ziel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kurzfristig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mittelfristig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langfristig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Auswirkung</a:t>
                      </a:r>
                      <a:endParaRPr lang="de-DE" dirty="0"/>
                    </a:p>
                  </a:txBody>
                  <a:tcPr>
                    <a:solidFill>
                      <a:srgbClr val="006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104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Beispiel: Interaktives Kommunikationskonzept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X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5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70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Beispiel: Automatisierung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von Verwaltungsprozessen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X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5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7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Beispiel: Agiles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Mitgliederfeedbacksystem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X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3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602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Beispiel: Zeit- </a:t>
                      </a:r>
                      <a:r>
                        <a:rPr lang="de-D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 ortsunabhängige Weiterbildung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X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/>
                        <a:t>2</a:t>
                      </a:r>
                      <a:endParaRPr lang="de-DE" b="1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32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0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68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60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373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…</a:t>
                      </a:r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rgbClr val="006FB4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4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84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Ziel-Priorisierung</vt:lpstr>
      <vt:lpstr>Ziel-Priorisierung</vt:lpstr>
    </vt:vector>
  </TitlesOfParts>
  <Company>LandesSportBund Niedersachsen e.V.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Ziel-Priorisierung</dc:title>
  <dc:creator>Nordmeyer Sönke</dc:creator>
  <cp:lastModifiedBy>Nordmeyer Sönke</cp:lastModifiedBy>
  <cp:revision>3</cp:revision>
  <dcterms:created xsi:type="dcterms:W3CDTF">2022-04-12T16:31:41Z</dcterms:created>
  <dcterms:modified xsi:type="dcterms:W3CDTF">2022-04-20T12:13:39Z</dcterms:modified>
</cp:coreProperties>
</file>